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8" autoAdjust="0"/>
  </p:normalViewPr>
  <p:slideViewPr>
    <p:cSldViewPr>
      <p:cViewPr varScale="1">
        <p:scale>
          <a:sx n="70" d="100"/>
          <a:sy n="70" d="100"/>
        </p:scale>
        <p:origin x="1594" y="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C2BFD-C0C4-43FE-9E1E-0DAB941810A1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3EC9F-1FD4-4E0E-838C-DE0E45E4FC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5551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3EC9F-1FD4-4E0E-838C-DE0E45E4FCD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78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888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3482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99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7306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919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492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9258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483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809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989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539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841D9-3D50-4B88-BB14-708EBEF6A8E2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2F096-D10A-44F8-80AF-476334C40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291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upo 46">
            <a:extLst>
              <a:ext uri="{FF2B5EF4-FFF2-40B4-BE49-F238E27FC236}">
                <a16:creationId xmlns:a16="http://schemas.microsoft.com/office/drawing/2014/main" id="{9C9B2212-7C21-C9AA-6DCC-CF277E2528B5}"/>
              </a:ext>
            </a:extLst>
          </p:cNvPr>
          <p:cNvGrpSpPr/>
          <p:nvPr/>
        </p:nvGrpSpPr>
        <p:grpSpPr>
          <a:xfrm>
            <a:off x="174096" y="5229200"/>
            <a:ext cx="4439210" cy="1512168"/>
            <a:chOff x="174096" y="5181750"/>
            <a:chExt cx="4439210" cy="1512168"/>
          </a:xfrm>
        </p:grpSpPr>
        <p:grpSp>
          <p:nvGrpSpPr>
            <p:cNvPr id="27" name="Grupo 26">
              <a:extLst>
                <a:ext uri="{FF2B5EF4-FFF2-40B4-BE49-F238E27FC236}">
                  <a16:creationId xmlns:a16="http://schemas.microsoft.com/office/drawing/2014/main" id="{EF819C48-3D7B-6682-A34E-853FA1BF5B50}"/>
                </a:ext>
              </a:extLst>
            </p:cNvPr>
            <p:cNvGrpSpPr/>
            <p:nvPr/>
          </p:nvGrpSpPr>
          <p:grpSpPr>
            <a:xfrm>
              <a:off x="266302" y="5586207"/>
              <a:ext cx="4086893" cy="871954"/>
              <a:chOff x="406147" y="5365358"/>
              <a:chExt cx="4086893" cy="871954"/>
            </a:xfrm>
          </p:grpSpPr>
          <p:sp>
            <p:nvSpPr>
              <p:cNvPr id="25" name="24 Rectángulo"/>
              <p:cNvSpPr/>
              <p:nvPr/>
            </p:nvSpPr>
            <p:spPr>
              <a:xfrm>
                <a:off x="406147" y="5365358"/>
                <a:ext cx="3147072" cy="367898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es-ES" sz="1400" dirty="0"/>
                  <a:t>ÓRGANO DE COORDINACIÓN CON AGA</a:t>
                </a:r>
              </a:p>
            </p:txBody>
          </p:sp>
          <p:sp>
            <p:nvSpPr>
              <p:cNvPr id="26" name="25 Rectángulo"/>
              <p:cNvSpPr/>
              <p:nvPr/>
            </p:nvSpPr>
            <p:spPr>
              <a:xfrm>
                <a:off x="2111012" y="5949280"/>
                <a:ext cx="2382028" cy="288032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es-ES" sz="1200" dirty="0"/>
                  <a:t>JUNTA DE COORDINACIÓN</a:t>
                </a:r>
              </a:p>
            </p:txBody>
          </p:sp>
          <p:cxnSp>
            <p:nvCxnSpPr>
              <p:cNvPr id="15" name="Conector: angular 14">
                <a:extLst>
                  <a:ext uri="{FF2B5EF4-FFF2-40B4-BE49-F238E27FC236}">
                    <a16:creationId xmlns:a16="http://schemas.microsoft.com/office/drawing/2014/main" id="{D5A22C82-D804-ED86-B1C3-FC4D763868D7}"/>
                  </a:ext>
                </a:extLst>
              </p:cNvPr>
              <p:cNvCxnSpPr>
                <a:endCxn id="26" idx="1"/>
              </p:cNvCxnSpPr>
              <p:nvPr/>
            </p:nvCxnSpPr>
            <p:spPr>
              <a:xfrm rot="16200000" flipH="1">
                <a:off x="1764869" y="5747152"/>
                <a:ext cx="360637" cy="331649"/>
              </a:xfrm>
              <a:prstGeom prst="bentConnector2">
                <a:avLst/>
              </a:prstGeom>
              <a:ln w="158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Rectángulo 43">
              <a:extLst>
                <a:ext uri="{FF2B5EF4-FFF2-40B4-BE49-F238E27FC236}">
                  <a16:creationId xmlns:a16="http://schemas.microsoft.com/office/drawing/2014/main" id="{40B6B27E-0385-9A5B-1B34-5903F874B743}"/>
                </a:ext>
              </a:extLst>
            </p:cNvPr>
            <p:cNvSpPr/>
            <p:nvPr/>
          </p:nvSpPr>
          <p:spPr>
            <a:xfrm>
              <a:off x="174096" y="5181750"/>
              <a:ext cx="4439210" cy="1512168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grpSp>
        <p:nvGrpSpPr>
          <p:cNvPr id="12" name="11 Grupo"/>
          <p:cNvGrpSpPr/>
          <p:nvPr/>
        </p:nvGrpSpPr>
        <p:grpSpPr>
          <a:xfrm>
            <a:off x="1273773" y="987716"/>
            <a:ext cx="3601439" cy="757063"/>
            <a:chOff x="2000760" y="2473082"/>
            <a:chExt cx="1728751" cy="474057"/>
          </a:xfrm>
        </p:grpSpPr>
        <p:sp>
          <p:nvSpPr>
            <p:cNvPr id="13" name="12 Rectángulo"/>
            <p:cNvSpPr/>
            <p:nvPr/>
          </p:nvSpPr>
          <p:spPr>
            <a:xfrm>
              <a:off x="2000760" y="2716769"/>
              <a:ext cx="1333414" cy="23037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" sz="1200" dirty="0"/>
                <a:t>COMITÉ DE GARANTÍA DE CALIDAD</a:t>
              </a:r>
            </a:p>
          </p:txBody>
        </p:sp>
        <p:sp>
          <p:nvSpPr>
            <p:cNvPr id="14" name="13 Rectángulo"/>
            <p:cNvSpPr/>
            <p:nvPr/>
          </p:nvSpPr>
          <p:spPr>
            <a:xfrm>
              <a:off x="2463878" y="2473082"/>
              <a:ext cx="1265633" cy="23037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200" kern="1200" dirty="0"/>
            </a:p>
          </p:txBody>
        </p:sp>
      </p:grpSp>
      <p:grpSp>
        <p:nvGrpSpPr>
          <p:cNvPr id="52" name="Grupo 51">
            <a:extLst>
              <a:ext uri="{FF2B5EF4-FFF2-40B4-BE49-F238E27FC236}">
                <a16:creationId xmlns:a16="http://schemas.microsoft.com/office/drawing/2014/main" id="{0943255E-0C0A-0D68-E785-B0F295814CA6}"/>
              </a:ext>
            </a:extLst>
          </p:cNvPr>
          <p:cNvGrpSpPr/>
          <p:nvPr/>
        </p:nvGrpSpPr>
        <p:grpSpPr>
          <a:xfrm>
            <a:off x="185191" y="195711"/>
            <a:ext cx="4439210" cy="4729262"/>
            <a:chOff x="205626" y="315989"/>
            <a:chExt cx="4439210" cy="4729262"/>
          </a:xfrm>
        </p:grpSpPr>
        <p:grpSp>
          <p:nvGrpSpPr>
            <p:cNvPr id="9" name="8 Grupo"/>
            <p:cNvGrpSpPr/>
            <p:nvPr/>
          </p:nvGrpSpPr>
          <p:grpSpPr>
            <a:xfrm>
              <a:off x="417644" y="868791"/>
              <a:ext cx="1202856" cy="360040"/>
              <a:chOff x="2463878" y="2473082"/>
              <a:chExt cx="1451732" cy="230370"/>
            </a:xfrm>
          </p:grpSpPr>
          <p:sp>
            <p:nvSpPr>
              <p:cNvPr id="10" name="9 Rectángulo"/>
              <p:cNvSpPr/>
              <p:nvPr/>
            </p:nvSpPr>
            <p:spPr>
              <a:xfrm>
                <a:off x="2463878" y="2473082"/>
                <a:ext cx="1451732" cy="230370"/>
              </a:xfrm>
              <a:prstGeom prst="rect">
                <a:avLst/>
              </a:prstGeom>
              <a:ln w="15875">
                <a:solidFill>
                  <a:schemeClr val="accent1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r>
                  <a:rPr lang="es-ES" sz="1400" dirty="0"/>
                  <a:t>PATRONATO</a:t>
                </a:r>
              </a:p>
            </p:txBody>
          </p:sp>
          <p:sp>
            <p:nvSpPr>
              <p:cNvPr id="11" name="10 Rectángulo"/>
              <p:cNvSpPr/>
              <p:nvPr/>
            </p:nvSpPr>
            <p:spPr>
              <a:xfrm>
                <a:off x="2463878" y="2473082"/>
                <a:ext cx="1265633" cy="230370"/>
              </a:xfrm>
              <a:prstGeom prst="rect">
                <a:avLst/>
              </a:prstGeom>
              <a:ln w="15875"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7620" tIns="7620" rIns="7620" bIns="762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s-ES" sz="1200" kern="1200" dirty="0"/>
              </a:p>
            </p:txBody>
          </p:sp>
        </p:grpSp>
        <p:sp>
          <p:nvSpPr>
            <p:cNvPr id="18" name="17 Rectángulo"/>
            <p:cNvSpPr/>
            <p:nvPr/>
          </p:nvSpPr>
          <p:spPr>
            <a:xfrm>
              <a:off x="345636" y="1988842"/>
              <a:ext cx="1562896" cy="360040"/>
            </a:xfrm>
            <a:prstGeom prst="rect">
              <a:avLst/>
            </a:prstGeom>
            <a:ln w="15875"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" sz="1400" dirty="0"/>
                <a:t>JUNTA DE CENTRO</a:t>
              </a:r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1318305" y="2485040"/>
              <a:ext cx="3124319" cy="367898"/>
            </a:xfrm>
            <a:prstGeom prst="rect">
              <a:avLst/>
            </a:prstGeom>
            <a:ln w="15875"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" sz="1200" dirty="0"/>
                <a:t>COMISIÓN DE DOCENCIA </a:t>
              </a:r>
            </a:p>
            <a:p>
              <a:pPr algn="ctr"/>
              <a:r>
                <a:rPr lang="es-ES" sz="1200" dirty="0"/>
                <a:t>Y ORDENACIÓN ACADÉMICA</a:t>
              </a:r>
            </a:p>
          </p:txBody>
        </p:sp>
        <p:sp>
          <p:nvSpPr>
            <p:cNvPr id="21" name="20 Rectángulo"/>
            <p:cNvSpPr/>
            <p:nvPr/>
          </p:nvSpPr>
          <p:spPr>
            <a:xfrm>
              <a:off x="1346039" y="3178386"/>
              <a:ext cx="3124318" cy="295890"/>
            </a:xfrm>
            <a:prstGeom prst="rect">
              <a:avLst/>
            </a:prstGeom>
            <a:ln w="15875"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" sz="1200" dirty="0"/>
                <a:t>COMISIÓN DE INVESTIGACIÓN</a:t>
              </a:r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1327766" y="3749109"/>
              <a:ext cx="3124317" cy="367898"/>
            </a:xfrm>
            <a:prstGeom prst="rect">
              <a:avLst/>
            </a:prstGeom>
            <a:ln w="15875"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" sz="1200" dirty="0"/>
                <a:t>COMISIÓN PERMANENTE </a:t>
              </a:r>
            </a:p>
            <a:p>
              <a:pPr algn="ctr"/>
              <a:r>
                <a:rPr lang="es-ES" sz="1200" dirty="0"/>
                <a:t>DE CALIDAD Y DE LA ENSEÑANZA</a:t>
              </a:r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2046784" y="4397181"/>
              <a:ext cx="2382028" cy="367898"/>
            </a:xfrm>
            <a:prstGeom prst="rect">
              <a:avLst/>
            </a:prstGeom>
            <a:ln w="15875"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" sz="1200" dirty="0"/>
                <a:t>UNIDAD DE EVALUACIÓN </a:t>
              </a:r>
            </a:p>
            <a:p>
              <a:pPr algn="ctr"/>
              <a:r>
                <a:rPr lang="es-ES" sz="1200" dirty="0"/>
                <a:t>Y CALIDAD DE LAAS ENSEÑANZAS</a:t>
              </a:r>
            </a:p>
          </p:txBody>
        </p:sp>
        <p:cxnSp>
          <p:nvCxnSpPr>
            <p:cNvPr id="30" name="29 Conector recto"/>
            <p:cNvCxnSpPr/>
            <p:nvPr/>
          </p:nvCxnSpPr>
          <p:spPr>
            <a:xfrm>
              <a:off x="756404" y="2348882"/>
              <a:ext cx="0" cy="1544243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 de flecha"/>
            <p:cNvCxnSpPr>
              <a:cxnSpLocks/>
              <a:endCxn id="20" idx="1"/>
            </p:cNvCxnSpPr>
            <p:nvPr/>
          </p:nvCxnSpPr>
          <p:spPr>
            <a:xfrm>
              <a:off x="756404" y="2668989"/>
              <a:ext cx="561901" cy="0"/>
            </a:xfrm>
            <a:prstGeom prst="straightConnector1">
              <a:avLst/>
            </a:prstGeom>
            <a:ln w="1587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34 Conector recto de flecha"/>
            <p:cNvCxnSpPr/>
            <p:nvPr/>
          </p:nvCxnSpPr>
          <p:spPr>
            <a:xfrm>
              <a:off x="770567" y="3317061"/>
              <a:ext cx="561901" cy="0"/>
            </a:xfrm>
            <a:prstGeom prst="straightConnector1">
              <a:avLst/>
            </a:prstGeom>
            <a:ln w="1587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Conector recto de flecha"/>
            <p:cNvCxnSpPr/>
            <p:nvPr/>
          </p:nvCxnSpPr>
          <p:spPr>
            <a:xfrm>
              <a:off x="756404" y="3893125"/>
              <a:ext cx="561901" cy="0"/>
            </a:xfrm>
            <a:prstGeom prst="straightConnector1">
              <a:avLst/>
            </a:prstGeom>
            <a:ln w="1587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38 Conector recto"/>
            <p:cNvCxnSpPr/>
            <p:nvPr/>
          </p:nvCxnSpPr>
          <p:spPr>
            <a:xfrm>
              <a:off x="1692508" y="4109149"/>
              <a:ext cx="0" cy="471981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 de flecha"/>
            <p:cNvCxnSpPr>
              <a:cxnSpLocks/>
              <a:endCxn id="24" idx="1"/>
            </p:cNvCxnSpPr>
            <p:nvPr/>
          </p:nvCxnSpPr>
          <p:spPr>
            <a:xfrm>
              <a:off x="1692508" y="4581130"/>
              <a:ext cx="354276" cy="0"/>
            </a:xfrm>
            <a:prstGeom prst="straightConnector1">
              <a:avLst/>
            </a:prstGeom>
            <a:ln w="1587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EA323C73-6227-5668-8AD2-16E662A3849F}"/>
                </a:ext>
              </a:extLst>
            </p:cNvPr>
            <p:cNvSpPr/>
            <p:nvPr/>
          </p:nvSpPr>
          <p:spPr>
            <a:xfrm>
              <a:off x="205626" y="508749"/>
              <a:ext cx="4439210" cy="4536502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DF8C48A0-B7BA-6516-9044-DD3A5E8C52BE}"/>
                </a:ext>
              </a:extLst>
            </p:cNvPr>
            <p:cNvSpPr txBox="1"/>
            <p:nvPr/>
          </p:nvSpPr>
          <p:spPr>
            <a:xfrm>
              <a:off x="990632" y="315989"/>
              <a:ext cx="2725635" cy="36933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dirty="0">
                  <a:solidFill>
                    <a:srgbClr val="0070C0"/>
                  </a:solidFill>
                </a:rPr>
                <a:t>ÓRGANOS COLEGIADOS</a:t>
              </a:r>
            </a:p>
          </p:txBody>
        </p:sp>
        <p:cxnSp>
          <p:nvCxnSpPr>
            <p:cNvPr id="7" name="Conector: angular 6">
              <a:extLst>
                <a:ext uri="{FF2B5EF4-FFF2-40B4-BE49-F238E27FC236}">
                  <a16:creationId xmlns:a16="http://schemas.microsoft.com/office/drawing/2014/main" id="{E76F9CE4-3FF4-8727-2222-3E6BAB7B50BB}"/>
                </a:ext>
              </a:extLst>
            </p:cNvPr>
            <p:cNvCxnSpPr>
              <a:cxnSpLocks/>
              <a:stCxn id="11" idx="2"/>
              <a:endCxn id="13" idx="1"/>
            </p:cNvCxnSpPr>
            <p:nvPr/>
          </p:nvCxnSpPr>
          <p:spPr>
            <a:xfrm rot="16200000" flipH="1">
              <a:off x="941875" y="1228931"/>
              <a:ext cx="331999" cy="331798"/>
            </a:xfrm>
            <a:prstGeom prst="bentConnector2">
              <a:avLst/>
            </a:prstGeom>
            <a:ln w="158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ángulo 27">
            <a:extLst>
              <a:ext uri="{FF2B5EF4-FFF2-40B4-BE49-F238E27FC236}">
                <a16:creationId xmlns:a16="http://schemas.microsoft.com/office/drawing/2014/main" id="{F760E396-A9AB-A01B-B3AB-BFA9C274C334}"/>
              </a:ext>
            </a:extLst>
          </p:cNvPr>
          <p:cNvSpPr/>
          <p:nvPr/>
        </p:nvSpPr>
        <p:spPr>
          <a:xfrm>
            <a:off x="4756494" y="403985"/>
            <a:ext cx="4181880" cy="296040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D5A8178E-9C2B-199B-8F00-33DFDCAF3EFA}"/>
              </a:ext>
            </a:extLst>
          </p:cNvPr>
          <p:cNvSpPr txBox="1"/>
          <p:nvPr/>
        </p:nvSpPr>
        <p:spPr>
          <a:xfrm>
            <a:off x="5427735" y="249534"/>
            <a:ext cx="2786586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0070C0"/>
                </a:solidFill>
              </a:rPr>
              <a:t>ÓRGANOS UNIPERSONALES</a:t>
            </a:r>
          </a:p>
        </p:txBody>
      </p:sp>
      <p:grpSp>
        <p:nvGrpSpPr>
          <p:cNvPr id="68" name="67 Grupo"/>
          <p:cNvGrpSpPr/>
          <p:nvPr/>
        </p:nvGrpSpPr>
        <p:grpSpPr>
          <a:xfrm>
            <a:off x="4854616" y="692696"/>
            <a:ext cx="1562896" cy="360040"/>
            <a:chOff x="2463878" y="2473082"/>
            <a:chExt cx="1451732" cy="230370"/>
          </a:xfrm>
        </p:grpSpPr>
        <p:sp>
          <p:nvSpPr>
            <p:cNvPr id="69" name="68 Rectángulo"/>
            <p:cNvSpPr/>
            <p:nvPr/>
          </p:nvSpPr>
          <p:spPr>
            <a:xfrm>
              <a:off x="2463878" y="2473082"/>
              <a:ext cx="1451732" cy="230370"/>
            </a:xfrm>
            <a:prstGeom prst="rect">
              <a:avLst/>
            </a:prstGeom>
            <a:ln w="15875">
              <a:solidFill>
                <a:schemeClr val="accent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s-ES" sz="1400" dirty="0"/>
                <a:t>DIRECTOR</a:t>
              </a:r>
            </a:p>
          </p:txBody>
        </p:sp>
        <p:sp>
          <p:nvSpPr>
            <p:cNvPr id="70" name="69 Rectángulo"/>
            <p:cNvSpPr/>
            <p:nvPr/>
          </p:nvSpPr>
          <p:spPr>
            <a:xfrm>
              <a:off x="2463878" y="2473082"/>
              <a:ext cx="1265633" cy="230370"/>
            </a:xfrm>
            <a:prstGeom prst="rect">
              <a:avLst/>
            </a:prstGeom>
            <a:ln w="15875">
              <a:solidFill>
                <a:schemeClr val="accent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200" kern="1200" dirty="0"/>
            </a:p>
          </p:txBody>
        </p:sp>
      </p:grpSp>
      <p:cxnSp>
        <p:nvCxnSpPr>
          <p:cNvPr id="71" name="70 Conector recto"/>
          <p:cNvCxnSpPr>
            <a:cxnSpLocks/>
          </p:cNvCxnSpPr>
          <p:nvPr/>
        </p:nvCxnSpPr>
        <p:spPr>
          <a:xfrm flipH="1">
            <a:off x="5286664" y="1052736"/>
            <a:ext cx="1" cy="1807733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 de flecha"/>
          <p:cNvCxnSpPr/>
          <p:nvPr/>
        </p:nvCxnSpPr>
        <p:spPr>
          <a:xfrm>
            <a:off x="5286664" y="1298183"/>
            <a:ext cx="561901" cy="0"/>
          </a:xfrm>
          <a:prstGeom prst="straightConnector1">
            <a:avLst/>
          </a:prstGeom>
          <a:ln w="158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 de flecha"/>
          <p:cNvCxnSpPr/>
          <p:nvPr/>
        </p:nvCxnSpPr>
        <p:spPr>
          <a:xfrm>
            <a:off x="5300827" y="2254600"/>
            <a:ext cx="561901" cy="0"/>
          </a:xfrm>
          <a:prstGeom prst="straightConnector1">
            <a:avLst/>
          </a:prstGeom>
          <a:ln w="158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 de flecha"/>
          <p:cNvCxnSpPr/>
          <p:nvPr/>
        </p:nvCxnSpPr>
        <p:spPr>
          <a:xfrm>
            <a:off x="5300827" y="2836005"/>
            <a:ext cx="561901" cy="0"/>
          </a:xfrm>
          <a:prstGeom prst="straightConnector1">
            <a:avLst/>
          </a:prstGeom>
          <a:ln w="158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74 Rectángulo"/>
          <p:cNvSpPr/>
          <p:nvPr/>
        </p:nvSpPr>
        <p:spPr>
          <a:xfrm>
            <a:off x="5862729" y="1114234"/>
            <a:ext cx="1440159" cy="367898"/>
          </a:xfrm>
          <a:prstGeom prst="rect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200" dirty="0"/>
              <a:t>SUBDIRECTOR</a:t>
            </a:r>
          </a:p>
        </p:txBody>
      </p:sp>
      <p:sp>
        <p:nvSpPr>
          <p:cNvPr id="76" name="75 Rectángulo"/>
          <p:cNvSpPr/>
          <p:nvPr/>
        </p:nvSpPr>
        <p:spPr>
          <a:xfrm>
            <a:off x="5862729" y="2030718"/>
            <a:ext cx="1573084" cy="367898"/>
          </a:xfrm>
          <a:prstGeom prst="rect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200" dirty="0"/>
              <a:t>SECRETARIO CENTRO</a:t>
            </a:r>
          </a:p>
        </p:txBody>
      </p:sp>
      <p:sp>
        <p:nvSpPr>
          <p:cNvPr id="77" name="76 Rectángulo"/>
          <p:cNvSpPr/>
          <p:nvPr/>
        </p:nvSpPr>
        <p:spPr>
          <a:xfrm>
            <a:off x="5888014" y="2482386"/>
            <a:ext cx="1573084" cy="367898"/>
          </a:xfrm>
          <a:prstGeom prst="rect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200" dirty="0"/>
              <a:t>GERENTE</a:t>
            </a:r>
          </a:p>
        </p:txBody>
      </p:sp>
      <p:sp>
        <p:nvSpPr>
          <p:cNvPr id="78" name="77 Rectángulo"/>
          <p:cNvSpPr/>
          <p:nvPr/>
        </p:nvSpPr>
        <p:spPr>
          <a:xfrm>
            <a:off x="6382590" y="1567140"/>
            <a:ext cx="2157015" cy="367898"/>
          </a:xfrm>
          <a:prstGeom prst="rect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200" dirty="0"/>
              <a:t>SERVICIO DE GESTIÓN ACADÉMICA DOCENTE</a:t>
            </a:r>
          </a:p>
        </p:txBody>
      </p:sp>
      <p:sp>
        <p:nvSpPr>
          <p:cNvPr id="82" name="81 Rectángulo"/>
          <p:cNvSpPr/>
          <p:nvPr/>
        </p:nvSpPr>
        <p:spPr>
          <a:xfrm>
            <a:off x="6442338" y="2924944"/>
            <a:ext cx="2360624" cy="367898"/>
          </a:xfrm>
          <a:prstGeom prst="rect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200" dirty="0"/>
              <a:t>SERVICIO DE GESTIÓN ECONÓMICA Y ADMINISTRATIVA</a:t>
            </a:r>
          </a:p>
        </p:txBody>
      </p:sp>
      <p:cxnSp>
        <p:nvCxnSpPr>
          <p:cNvPr id="32" name="Conector: angular 31">
            <a:extLst>
              <a:ext uri="{FF2B5EF4-FFF2-40B4-BE49-F238E27FC236}">
                <a16:creationId xmlns:a16="http://schemas.microsoft.com/office/drawing/2014/main" id="{8B7EA704-F0E4-2679-2A37-7D3C96FFB59A}"/>
              </a:ext>
            </a:extLst>
          </p:cNvPr>
          <p:cNvCxnSpPr>
            <a:cxnSpLocks/>
            <a:endCxn id="78" idx="1"/>
          </p:cNvCxnSpPr>
          <p:nvPr/>
        </p:nvCxnSpPr>
        <p:spPr>
          <a:xfrm rot="16200000" flipH="1">
            <a:off x="6078860" y="1447359"/>
            <a:ext cx="310002" cy="297457"/>
          </a:xfrm>
          <a:prstGeom prst="bentConnector2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: angular 37">
            <a:extLst>
              <a:ext uri="{FF2B5EF4-FFF2-40B4-BE49-F238E27FC236}">
                <a16:creationId xmlns:a16="http://schemas.microsoft.com/office/drawing/2014/main" id="{5D06D3A0-83CC-3167-689C-B9D69F46D985}"/>
              </a:ext>
            </a:extLst>
          </p:cNvPr>
          <p:cNvCxnSpPr>
            <a:endCxn id="78" idx="1"/>
          </p:cNvCxnSpPr>
          <p:nvPr/>
        </p:nvCxnSpPr>
        <p:spPr>
          <a:xfrm rot="5400000" flipH="1" flipV="1">
            <a:off x="6051283" y="1784940"/>
            <a:ext cx="365157" cy="297457"/>
          </a:xfrm>
          <a:prstGeom prst="bentConnector2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: angular 48">
            <a:extLst>
              <a:ext uri="{FF2B5EF4-FFF2-40B4-BE49-F238E27FC236}">
                <a16:creationId xmlns:a16="http://schemas.microsoft.com/office/drawing/2014/main" id="{E85870FE-8AC8-C35A-1890-670A8EA0ABA6}"/>
              </a:ext>
            </a:extLst>
          </p:cNvPr>
          <p:cNvCxnSpPr>
            <a:cxnSpLocks/>
            <a:endCxn id="82" idx="1"/>
          </p:cNvCxnSpPr>
          <p:nvPr/>
        </p:nvCxnSpPr>
        <p:spPr>
          <a:xfrm rot="16200000" flipH="1">
            <a:off x="6247055" y="2913609"/>
            <a:ext cx="248423" cy="142144"/>
          </a:xfrm>
          <a:prstGeom prst="bentConnector2">
            <a:avLst/>
          </a:prstGeom>
          <a:ln w="158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85 Rectángulo"/>
          <p:cNvSpPr/>
          <p:nvPr/>
        </p:nvSpPr>
        <p:spPr>
          <a:xfrm>
            <a:off x="5079126" y="3847414"/>
            <a:ext cx="3552312" cy="449112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200" dirty="0"/>
              <a:t>DEPARTAMENTO DE CIENCIAS APLICADAS</a:t>
            </a:r>
          </a:p>
        </p:txBody>
      </p:sp>
      <p:sp>
        <p:nvSpPr>
          <p:cNvPr id="87" name="86 Rectángulo"/>
          <p:cNvSpPr/>
          <p:nvPr/>
        </p:nvSpPr>
        <p:spPr>
          <a:xfrm>
            <a:off x="5081110" y="4332012"/>
            <a:ext cx="3549888" cy="449112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200" dirty="0"/>
              <a:t>DEPARTAMENTO DE INGENIERÍA Y CIENCIAS AEROESPACIALES</a:t>
            </a:r>
          </a:p>
        </p:txBody>
      </p:sp>
      <p:sp>
        <p:nvSpPr>
          <p:cNvPr id="88" name="87 Rectángulo"/>
          <p:cNvSpPr/>
          <p:nvPr/>
        </p:nvSpPr>
        <p:spPr>
          <a:xfrm>
            <a:off x="5081110" y="4816610"/>
            <a:ext cx="3549888" cy="449112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200" dirty="0"/>
              <a:t>DEPARTAMENTO DE ECONOMÍA, LOGÍSTICA Y CIENCIAS SOCIALES</a:t>
            </a:r>
          </a:p>
        </p:txBody>
      </p:sp>
      <p:sp>
        <p:nvSpPr>
          <p:cNvPr id="90" name="89 Rectángulo"/>
          <p:cNvSpPr/>
          <p:nvPr/>
        </p:nvSpPr>
        <p:spPr>
          <a:xfrm>
            <a:off x="5076056" y="5301208"/>
            <a:ext cx="3556065" cy="449112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200" dirty="0"/>
              <a:t>DEPARTAMENTO DE TECNOLOGÍA DE LA INFORMACIÓN Y TELECOMUNICACIONES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411FA895-D193-7339-E311-36C93E714E57}"/>
              </a:ext>
            </a:extLst>
          </p:cNvPr>
          <p:cNvSpPr/>
          <p:nvPr/>
        </p:nvSpPr>
        <p:spPr>
          <a:xfrm>
            <a:off x="4763461" y="3534358"/>
            <a:ext cx="4181880" cy="322804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E4B88207-6B43-1B6E-22B4-34FA5183B094}"/>
              </a:ext>
            </a:extLst>
          </p:cNvPr>
          <p:cNvSpPr txBox="1"/>
          <p:nvPr/>
        </p:nvSpPr>
        <p:spPr>
          <a:xfrm>
            <a:off x="5429842" y="3429000"/>
            <a:ext cx="2786586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0070C0"/>
                </a:solidFill>
              </a:rPr>
              <a:t>DEPARTAMENTOS</a:t>
            </a:r>
          </a:p>
        </p:txBody>
      </p:sp>
      <p:sp>
        <p:nvSpPr>
          <p:cNvPr id="5" name="89 Rectángulo">
            <a:extLst>
              <a:ext uri="{FF2B5EF4-FFF2-40B4-BE49-F238E27FC236}">
                <a16:creationId xmlns:a16="http://schemas.microsoft.com/office/drawing/2014/main" id="{54E00E6A-C74A-88AD-52A3-8A45F396BC86}"/>
              </a:ext>
            </a:extLst>
          </p:cNvPr>
          <p:cNvSpPr/>
          <p:nvPr/>
        </p:nvSpPr>
        <p:spPr>
          <a:xfrm>
            <a:off x="5076056" y="5785806"/>
            <a:ext cx="3556065" cy="449112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200" dirty="0"/>
              <a:t>DEPARTAMENTO DE IDIOMAS</a:t>
            </a:r>
          </a:p>
        </p:txBody>
      </p:sp>
      <p:sp>
        <p:nvSpPr>
          <p:cNvPr id="6" name="89 Rectángulo">
            <a:extLst>
              <a:ext uri="{FF2B5EF4-FFF2-40B4-BE49-F238E27FC236}">
                <a16:creationId xmlns:a16="http://schemas.microsoft.com/office/drawing/2014/main" id="{C1281371-3275-CB2B-ADD5-8265AB9A208D}"/>
              </a:ext>
            </a:extLst>
          </p:cNvPr>
          <p:cNvSpPr/>
          <p:nvPr/>
        </p:nvSpPr>
        <p:spPr>
          <a:xfrm>
            <a:off x="5076056" y="6262288"/>
            <a:ext cx="3556065" cy="449112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1200" dirty="0"/>
              <a:t>DEPARTAMENTO DE FORMACIÓN MILITAR </a:t>
            </a:r>
          </a:p>
        </p:txBody>
      </p:sp>
    </p:spTree>
    <p:extLst>
      <p:ext uri="{BB962C8B-B14F-4D97-AF65-F5344CB8AC3E}">
        <p14:creationId xmlns:p14="http://schemas.microsoft.com/office/powerpoint/2010/main" val="22177521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97</Words>
  <Application>Microsoft Office PowerPoint</Application>
  <PresentationFormat>Presentación en pantalla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FABREGAT MORENO</dc:creator>
  <cp:lastModifiedBy>DE NIEVES NIETO, MARÍA DEL CARMEN</cp:lastModifiedBy>
  <cp:revision>10</cp:revision>
  <dcterms:created xsi:type="dcterms:W3CDTF">2024-04-30T10:26:31Z</dcterms:created>
  <dcterms:modified xsi:type="dcterms:W3CDTF">2025-09-11T07:38:24Z</dcterms:modified>
</cp:coreProperties>
</file>